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67" r:id="rId4"/>
    <p:sldId id="268" r:id="rId5"/>
    <p:sldId id="269" r:id="rId6"/>
    <p:sldId id="259" r:id="rId7"/>
    <p:sldId id="271" r:id="rId8"/>
    <p:sldId id="270" r:id="rId9"/>
    <p:sldId id="260" r:id="rId10"/>
    <p:sldId id="272" r:id="rId11"/>
    <p:sldId id="274" r:id="rId12"/>
    <p:sldId id="275" r:id="rId13"/>
    <p:sldId id="277" r:id="rId14"/>
    <p:sldId id="279" r:id="rId15"/>
    <p:sldId id="278" r:id="rId16"/>
    <p:sldId id="280" r:id="rId17"/>
    <p:sldId id="281" r:id="rId18"/>
    <p:sldId id="282" r:id="rId19"/>
    <p:sldId id="283" r:id="rId20"/>
    <p:sldId id="28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2160" autoAdjust="0"/>
  </p:normalViewPr>
  <p:slideViewPr>
    <p:cSldViewPr snapToGrid="0">
      <p:cViewPr varScale="1">
        <p:scale>
          <a:sx n="105" d="100"/>
          <a:sy n="105" d="100"/>
        </p:scale>
        <p:origin x="256" y="20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244"/>
    </p:cViewPr>
  </p:sorter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75077-A074-4E8C-B45E-964494945228}" type="datetimeFigureOut">
              <a:rPr lang="en-US"/>
              <a:t>5/18/20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4C80B-8910-445E-8D30-7A590951118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1254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48A4-4B96-49F4-8C25-4C9D06114B2C}" type="datetimeFigureOut">
              <a:rPr lang="en-US"/>
              <a:t>5/18/20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1F1E7-4EFD-4BFF-B438-FCD52FD36B1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56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that your experiment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29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that your experiment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73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that your experiment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76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Summarize your research in</a:t>
            </a:r>
            <a:r>
              <a:rPr lang="en-US" baseline="0" dirty="0"/>
              <a:t> three to five points.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36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Summarize your research in</a:t>
            </a:r>
            <a:r>
              <a:rPr lang="en-US" baseline="0" dirty="0"/>
              <a:t> three to five points.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4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that your experiment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84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that your experiment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03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that your experiment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476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4572000"/>
            <a:ext cx="12192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740333"/>
            <a:ext cx="10972800" cy="1263534"/>
          </a:xfrm>
        </p:spPr>
        <p:txBody>
          <a:bodyPr anchor="ctr">
            <a:normAutofit/>
          </a:bodyPr>
          <a:lstStyle>
            <a:lvl1pPr algn="l">
              <a:defRPr sz="58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2103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286500"/>
            <a:ext cx="10972800" cy="45720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9" name="Picture 8" descr="Closeup of test tube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00433"/>
            <a:ext cx="10058400" cy="4457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>
          <a:xfrm>
            <a:off x="9641644" y="6423954"/>
            <a:ext cx="2324100" cy="274320"/>
          </a:xfrm>
        </p:spPr>
        <p:txBody>
          <a:bodyPr/>
          <a:lstStyle/>
          <a:p>
            <a:fld id="{0402902D-A5F5-4D7D-AAA7-32469BA0BC4D}" type="datetimeFigureOut">
              <a:rPr lang="en-US"/>
              <a:t>5/18/20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30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920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53095"/>
            <a:ext cx="10972800" cy="2286000"/>
          </a:xfrm>
        </p:spPr>
        <p:txBody>
          <a:bodyPr anchor="b">
            <a:normAutofit/>
          </a:bodyPr>
          <a:lstStyle>
            <a:lvl1pPr>
              <a:defRPr sz="5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7531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250" y="5864054"/>
            <a:ext cx="10972800" cy="45004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24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14501"/>
            <a:ext cx="4752109" cy="44577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3091" y="1714501"/>
            <a:ext cx="4752109" cy="44577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5/18/20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238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29541"/>
            <a:ext cx="4754880" cy="811583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484692"/>
            <a:ext cx="4754880" cy="3687508"/>
          </a:xfrm>
        </p:spPr>
        <p:txBody>
          <a:bodyPr/>
          <a:lstStyle>
            <a:lvl1pPr>
              <a:spcBef>
                <a:spcPts val="2000"/>
              </a:spcBef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0320" y="1529541"/>
            <a:ext cx="4754880" cy="811583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0320" y="2484692"/>
            <a:ext cx="4754880" cy="3687508"/>
          </a:xfrm>
        </p:spPr>
        <p:txBody>
          <a:bodyPr/>
          <a:lstStyle>
            <a:lvl1pPr>
              <a:spcBef>
                <a:spcPts val="2000"/>
              </a:spcBef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5/18/20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062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5/18/20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594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5/18/20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633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ltGray">
          <a:xfrm>
            <a:off x="0" y="0"/>
            <a:ext cx="4267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267200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19" y="465512"/>
            <a:ext cx="3506162" cy="1600200"/>
          </a:xfrm>
        </p:spPr>
        <p:txBody>
          <a:bodyPr anchor="t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519" y="3746500"/>
            <a:ext cx="3506162" cy="24257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0" y="465513"/>
            <a:ext cx="7048500" cy="5935287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20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688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orient="horz" pos="4032">
          <p15:clr>
            <a:srgbClr val="FBAE40"/>
          </p15:clr>
        </p15:guide>
        <p15:guide id="4" pos="29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267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267200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466344"/>
            <a:ext cx="3502152" cy="1600200"/>
          </a:xfrm>
        </p:spPr>
        <p:txBody>
          <a:bodyPr anchor="t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048" y="3749040"/>
            <a:ext cx="3502152" cy="242316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309872" y="0"/>
            <a:ext cx="7882128" cy="6858000"/>
          </a:xfrm>
        </p:spPr>
        <p:txBody>
          <a:bodyPr tIns="7315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493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5/18/20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55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9310254" y="0"/>
            <a:ext cx="2881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310254" y="0"/>
            <a:ext cx="1" cy="685800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86900" y="685800"/>
            <a:ext cx="2324100" cy="54863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685800"/>
            <a:ext cx="8105775" cy="54863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5/18/20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6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920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127000"/>
            <a:ext cx="1005840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762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14500"/>
            <a:ext cx="100584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4" y="6394450"/>
            <a:ext cx="5238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F4C9F40-B079-4B71-A627-7266DFEA7F03}" type="slidenum">
              <a:rPr/>
              <a:p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402902D-A5F5-4D7D-AAA7-32469BA0BC4D}" type="datetimeFigureOut">
              <a:rPr lang="en-US"/>
              <a:pPr/>
              <a:t>5/18/20</a:t>
            </a:fld>
            <a:endParaRPr dirty="0"/>
          </a:p>
        </p:txBody>
      </p:sp>
      <p:pic>
        <p:nvPicPr>
          <p:cNvPr id="10" name="Picture 9" descr="A picture containing object, clock, meter&#10;&#10;Description automatically generated">
            <a:extLst>
              <a:ext uri="{FF2B5EF4-FFF2-40B4-BE49-F238E27FC236}">
                <a16:creationId xmlns:a16="http://schemas.microsoft.com/office/drawing/2014/main" id="{21FD7CDB-499F-42B5-A472-BDD81307909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4" y="6045978"/>
            <a:ext cx="3082238" cy="684942"/>
          </a:xfrm>
          <a:prstGeom prst="rect">
            <a:avLst/>
          </a:prstGeom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0DC9D108-5032-4C9A-B615-FA5FADFB09C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541" y="6057979"/>
            <a:ext cx="1495425" cy="67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584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ts val="2200"/>
        </a:spcBef>
        <a:buClr>
          <a:schemeClr val="tx1">
            <a:lumMod val="65000"/>
          </a:schemeClr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ts val="1600"/>
        </a:spcBef>
        <a:buClr>
          <a:schemeClr val="tx1">
            <a:lumMod val="6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ts val="1200"/>
        </a:spcBef>
        <a:buClr>
          <a:schemeClr val="tx1">
            <a:lumMod val="65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ts val="10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17320" indent="-228600" algn="l" defTabSz="914400" rtl="0" eaLnBrk="1" latinLnBrk="0" hangingPunct="1">
        <a:spcBef>
          <a:spcPts val="8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689317"/>
            <a:ext cx="3787902" cy="4021602"/>
          </a:xfrm>
        </p:spPr>
        <p:txBody>
          <a:bodyPr anchor="t">
            <a:noAutofit/>
          </a:bodyPr>
          <a:lstStyle/>
          <a:p>
            <a: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</a:t>
            </a:r>
            <a:b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TUNITIES </a:t>
            </a:r>
            <a:b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b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</a:t>
            </a:r>
            <a:b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384048" y="5751930"/>
            <a:ext cx="3502152" cy="986496"/>
          </a:xfrm>
        </p:spPr>
        <p:txBody>
          <a:bodyPr anchor="b"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Joel Osebor| Fragrance Equip</a:t>
            </a:r>
          </a:p>
          <a:p>
            <a:endParaRPr lang="en-US" sz="2800" b="1" dirty="0"/>
          </a:p>
        </p:txBody>
      </p:sp>
      <p:pic>
        <p:nvPicPr>
          <p:cNvPr id="5" name="Picture 4" descr="A person standing on a stage&#10;&#10;Description automatically generated">
            <a:extLst>
              <a:ext uri="{FF2B5EF4-FFF2-40B4-BE49-F238E27FC236}">
                <a16:creationId xmlns:a16="http://schemas.microsoft.com/office/drawing/2014/main" id="{4FFD22C0-9B62-4616-9E4E-DAEEE5DFAE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" r="-2" b="5250"/>
          <a:stretch/>
        </p:blipFill>
        <p:spPr>
          <a:xfrm>
            <a:off x="4309872" y="10"/>
            <a:ext cx="7882128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0781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Glad to be here again!</a:t>
            </a:r>
          </a:p>
        </p:txBody>
      </p:sp>
    </p:spTree>
    <p:extLst>
      <p:ext uri="{BB962C8B-B14F-4D97-AF65-F5344CB8AC3E}">
        <p14:creationId xmlns:p14="http://schemas.microsoft.com/office/powerpoint/2010/main" val="230105495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NUMBERS!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Statement of the problem</a:t>
            </a:r>
          </a:p>
        </p:txBody>
      </p:sp>
    </p:spTree>
    <p:extLst>
      <p:ext uri="{BB962C8B-B14F-4D97-AF65-F5344CB8AC3E}">
        <p14:creationId xmlns:p14="http://schemas.microsoft.com/office/powerpoint/2010/main" val="103677362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B2D5F16-E0B3-45A9-86A7-B0FD876D1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645650"/>
              </p:ext>
            </p:extLst>
          </p:nvPr>
        </p:nvGraphicFramePr>
        <p:xfrm>
          <a:off x="1491175" y="1760676"/>
          <a:ext cx="8662475" cy="410607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463514456"/>
                    </a:ext>
                  </a:extLst>
                </a:gridCol>
                <a:gridCol w="3256710">
                  <a:extLst>
                    <a:ext uri="{9D8B030D-6E8A-4147-A177-3AD203B41FA5}">
                      <a16:colId xmlns:a16="http://schemas.microsoft.com/office/drawing/2014/main" val="1132732570"/>
                    </a:ext>
                  </a:extLst>
                </a:gridCol>
                <a:gridCol w="3256710">
                  <a:extLst>
                    <a:ext uri="{9D8B030D-6E8A-4147-A177-3AD203B41FA5}">
                      <a16:colId xmlns:a16="http://schemas.microsoft.com/office/drawing/2014/main" val="3777753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611048"/>
                    </a:ext>
                  </a:extLst>
                </a:gridCol>
                <a:gridCol w="1732495">
                  <a:extLst>
                    <a:ext uri="{9D8B030D-6E8A-4147-A177-3AD203B41FA5}">
                      <a16:colId xmlns:a16="http://schemas.microsoft.com/office/drawing/2014/main" val="1873099581"/>
                    </a:ext>
                  </a:extLst>
                </a:gridCol>
              </a:tblGrid>
              <a:tr h="4833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2683"/>
                  </a:ext>
                </a:extLst>
              </a:tr>
              <a:tr h="15492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Confirmed</a:t>
                      </a:r>
                    </a:p>
                    <a:p>
                      <a:r>
                        <a:rPr lang="en-US" sz="4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4,000,000 plus</a:t>
                      </a:r>
                    </a:p>
                    <a:p>
                      <a:endParaRPr lang="en-US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Deaths</a:t>
                      </a:r>
                    </a:p>
                    <a:p>
                      <a:r>
                        <a:rPr lang="en-US" sz="4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300,000 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134541"/>
                  </a:ext>
                </a:extLst>
              </a:tr>
              <a:tr h="4833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6190"/>
                  </a:ext>
                </a:extLst>
              </a:tr>
            </a:tbl>
          </a:graphicData>
        </a:graphic>
      </p:graphicFrame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FB0329F-4DB5-489D-BA9B-FF03A0CA75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855467"/>
            <a:ext cx="2038350" cy="91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THE POLITICAL &amp; ECONOMIC FORCES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Statement of the problem</a:t>
            </a:r>
          </a:p>
        </p:txBody>
      </p:sp>
    </p:spTree>
    <p:extLst>
      <p:ext uri="{BB962C8B-B14F-4D97-AF65-F5344CB8AC3E}">
        <p14:creationId xmlns:p14="http://schemas.microsoft.com/office/powerpoint/2010/main" val="425552894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627" y="2880360"/>
            <a:ext cx="10058400" cy="109728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BLAME GAME</a:t>
            </a:r>
          </a:p>
        </p:txBody>
      </p:sp>
    </p:spTree>
    <p:extLst>
      <p:ext uri="{BB962C8B-B14F-4D97-AF65-F5344CB8AC3E}">
        <p14:creationId xmlns:p14="http://schemas.microsoft.com/office/powerpoint/2010/main" val="2325154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E8E0B-D1FB-4886-989E-A81E1A898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477" y="2880360"/>
            <a:ext cx="10058400" cy="109728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BORDER PROTECTION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153401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55" y="3039013"/>
            <a:ext cx="10731305" cy="109728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FORCES OF DEMAND &amp; SUPPLY</a:t>
            </a:r>
          </a:p>
        </p:txBody>
      </p:sp>
    </p:spTree>
    <p:extLst>
      <p:ext uri="{BB962C8B-B14F-4D97-AF65-F5344CB8AC3E}">
        <p14:creationId xmlns:p14="http://schemas.microsoft.com/office/powerpoint/2010/main" val="35173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883" y="2715454"/>
            <a:ext cx="10058400" cy="195501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FORCES OF FISCAL &amp; MONETARY POLICIES</a:t>
            </a:r>
          </a:p>
        </p:txBody>
      </p:sp>
    </p:spTree>
    <p:extLst>
      <p:ext uri="{BB962C8B-B14F-4D97-AF65-F5344CB8AC3E}">
        <p14:creationId xmlns:p14="http://schemas.microsoft.com/office/powerpoint/2010/main" val="58876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ESSENSIALS &amp; NON-ESSENSIALS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Statement of the problem</a:t>
            </a:r>
          </a:p>
        </p:txBody>
      </p:sp>
    </p:spTree>
    <p:extLst>
      <p:ext uri="{BB962C8B-B14F-4D97-AF65-F5344CB8AC3E}">
        <p14:creationId xmlns:p14="http://schemas.microsoft.com/office/powerpoint/2010/main" val="307720209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883" y="2715454"/>
            <a:ext cx="10058400" cy="195501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STIMULUS PACKAGE &amp; GOVERNMENT INVESTMENT</a:t>
            </a:r>
          </a:p>
        </p:txBody>
      </p:sp>
    </p:spTree>
    <p:extLst>
      <p:ext uri="{BB962C8B-B14F-4D97-AF65-F5344CB8AC3E}">
        <p14:creationId xmlns:p14="http://schemas.microsoft.com/office/powerpoint/2010/main" val="387343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70215"/>
            <a:ext cx="10972800" cy="2286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ESSENSIALS &amp; NON-ESSENSIALS (Which is applicable to you?)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0D1EF3-46B8-48BC-BA72-B3C894AF2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7805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883" y="2940148"/>
            <a:ext cx="10058400" cy="3207434"/>
          </a:xfrm>
        </p:spPr>
        <p:txBody>
          <a:bodyPr>
            <a:noAutofit/>
          </a:bodyPr>
          <a:lstStyle/>
          <a:p>
            <a:pPr marL="742950" indent="-742950" algn="r"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</a:rPr>
              <a:t>What essential needs can you meet?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2. What do you carry inside of you?</a:t>
            </a:r>
            <a:br>
              <a:rPr lang="en-US" sz="4400" dirty="0">
                <a:solidFill>
                  <a:schemeClr val="bg1"/>
                </a:solidFill>
              </a:rPr>
            </a:br>
            <a:br>
              <a:rPr lang="en-US" sz="4400" dirty="0">
                <a:solidFill>
                  <a:schemeClr val="bg1"/>
                </a:solidFill>
              </a:rPr>
            </a:br>
            <a:br>
              <a:rPr lang="en-US" sz="4400" dirty="0">
                <a:solidFill>
                  <a:schemeClr val="bg1"/>
                </a:solidFill>
              </a:rPr>
            </a:br>
            <a:br>
              <a:rPr lang="en-US" sz="4400" dirty="0">
                <a:solidFill>
                  <a:schemeClr val="bg1"/>
                </a:solidFill>
              </a:rPr>
            </a:b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83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54621"/>
            <a:ext cx="10972800" cy="2286000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5 STRATEGIC POINTERS TO THRIVE IN ADVERSITY</a:t>
            </a:r>
          </a:p>
        </p:txBody>
      </p:sp>
    </p:spTree>
    <p:extLst>
      <p:ext uri="{BB962C8B-B14F-4D97-AF65-F5344CB8AC3E}">
        <p14:creationId xmlns:p14="http://schemas.microsoft.com/office/powerpoint/2010/main" val="396231858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053F-498D-4039-8B55-CA6A76B55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466344"/>
            <a:ext cx="3502152" cy="1000506"/>
          </a:xfrm>
        </p:spPr>
        <p:txBody>
          <a:bodyPr anchor="t">
            <a:normAutofit/>
          </a:bodyPr>
          <a:lstStyle/>
          <a:p>
            <a:r>
              <a:rPr lang="en-US" sz="5400" b="1" dirty="0"/>
              <a:t>VISION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8C28611-FDEB-4B99-AF1C-29385B969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2212" y="1676401"/>
            <a:ext cx="3925824" cy="4486655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What were you born to do?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What fuels your passion?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What problems are you wired to solve?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Where do you see yourself in the next five (5) years</a:t>
            </a:r>
          </a:p>
        </p:txBody>
      </p:sp>
      <p:pic>
        <p:nvPicPr>
          <p:cNvPr id="7" name="Content Placeholder 6" descr="A tree in the rain&#10;&#10;Description automatically generated">
            <a:extLst>
              <a:ext uri="{FF2B5EF4-FFF2-40B4-BE49-F238E27FC236}">
                <a16:creationId xmlns:a16="http://schemas.microsoft.com/office/drawing/2014/main" id="{95874D64-FEE5-400D-8CE5-1500108B510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3" r="-2" b="-2"/>
          <a:stretch/>
        </p:blipFill>
        <p:spPr>
          <a:xfrm>
            <a:off x="4309872" y="10"/>
            <a:ext cx="7882128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423169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C19F8-0E33-451F-8EC4-0BDCAD32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466344"/>
            <a:ext cx="3502152" cy="1600200"/>
          </a:xfrm>
        </p:spPr>
        <p:txBody>
          <a:bodyPr anchor="t">
            <a:normAutofit/>
          </a:bodyPr>
          <a:lstStyle/>
          <a:p>
            <a:r>
              <a:rPr lang="en-US" sz="5400" b="1" dirty="0"/>
              <a:t>KNOW</a:t>
            </a:r>
            <a:br>
              <a:rPr lang="en-US" sz="5400" b="1" dirty="0"/>
            </a:br>
            <a:r>
              <a:rPr lang="en-US" sz="5400" b="1" dirty="0"/>
              <a:t>LEDGE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C3610B6-3635-41B6-ABBA-DA9A459FE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4048" y="2457450"/>
            <a:ext cx="3925824" cy="440055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What do you know?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What skills do you have?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What’s your expertise?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What are you good at?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A picture containing wire, large, sitting, brown&#10;&#10;Description automatically generated">
            <a:extLst>
              <a:ext uri="{FF2B5EF4-FFF2-40B4-BE49-F238E27FC236}">
                <a16:creationId xmlns:a16="http://schemas.microsoft.com/office/drawing/2014/main" id="{B7306CC8-5992-48CE-B102-2CAE90D4C9A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8" r="-2" b="3914"/>
          <a:stretch/>
        </p:blipFill>
        <p:spPr>
          <a:xfrm>
            <a:off x="4309872" y="10"/>
            <a:ext cx="7882128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244533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3A90D-66A1-40FD-A70B-02B9167C4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466344"/>
            <a:ext cx="3502152" cy="1600200"/>
          </a:xfrm>
        </p:spPr>
        <p:txBody>
          <a:bodyPr anchor="t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THINK INNOVATION &amp; CREATIVITY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5D6424B-1CB9-46FC-AE3D-8C0F33643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4048" y="2362200"/>
            <a:ext cx="3502152" cy="30480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Which other way can it be presented?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How can I make it better?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How can it be done cheaper, better, and faster?</a:t>
            </a:r>
          </a:p>
          <a:p>
            <a:endParaRPr lang="en-US" dirty="0"/>
          </a:p>
        </p:txBody>
      </p:sp>
      <p:pic>
        <p:nvPicPr>
          <p:cNvPr id="7" name="Content Placeholder 6" descr="A black sign with white text&#10;&#10;Description automatically generated">
            <a:extLst>
              <a:ext uri="{FF2B5EF4-FFF2-40B4-BE49-F238E27FC236}">
                <a16:creationId xmlns:a16="http://schemas.microsoft.com/office/drawing/2014/main" id="{FEB56B6F-6D04-4E49-AB12-C97BD8CFCE7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286250" y="0"/>
            <a:ext cx="7905750" cy="6858000"/>
          </a:xfrm>
          <a:noFill/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D2B9FCE-22A5-43EC-B703-DE8F44397F74}"/>
              </a:ext>
            </a:extLst>
          </p:cNvPr>
          <p:cNvSpPr txBox="1">
            <a:spLocks/>
          </p:cNvSpPr>
          <p:nvPr/>
        </p:nvSpPr>
        <p:spPr bwMode="auto">
          <a:xfrm>
            <a:off x="384048" y="5257800"/>
            <a:ext cx="3502152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DEVELOP QUESTIONING SKILLS…</a:t>
            </a:r>
          </a:p>
        </p:txBody>
      </p:sp>
    </p:spTree>
    <p:extLst>
      <p:ext uri="{BB962C8B-B14F-4D97-AF65-F5344CB8AC3E}">
        <p14:creationId xmlns:p14="http://schemas.microsoft.com/office/powerpoint/2010/main" val="78831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9FEF0-0480-4D25-97D2-AB91D684E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466344"/>
            <a:ext cx="3654552" cy="1600200"/>
          </a:xfrm>
        </p:spPr>
        <p:txBody>
          <a:bodyPr anchor="t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81D18-2FBF-4B91-8835-B53EBA14F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922" y="2552700"/>
            <a:ext cx="4171950" cy="2964180"/>
          </a:xfrm>
        </p:spPr>
        <p:txBody>
          <a:bodyPr anchor="b">
            <a:noAutofit/>
          </a:bodyPr>
          <a:lstStyle/>
          <a:p>
            <a:r>
              <a:rPr lang="en-US" sz="3200" b="1" dirty="0"/>
              <a:t>Expand your networks:</a:t>
            </a:r>
          </a:p>
          <a:p>
            <a:pPr>
              <a:buFontTx/>
              <a:buChar char="-"/>
            </a:pPr>
            <a:r>
              <a:rPr lang="en-US" sz="3200" dirty="0"/>
              <a:t>Horizontally</a:t>
            </a:r>
          </a:p>
          <a:p>
            <a:pPr>
              <a:buFontTx/>
              <a:buChar char="-"/>
            </a:pPr>
            <a:r>
              <a:rPr lang="en-US" sz="3200" dirty="0"/>
              <a:t>Vertically</a:t>
            </a:r>
          </a:p>
          <a:p>
            <a:pPr>
              <a:buFontTx/>
              <a:buChar char="-"/>
            </a:pPr>
            <a:r>
              <a:rPr lang="en-US" sz="3200" dirty="0"/>
              <a:t>Laterally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8F13B4-EFAE-4B48-A439-F915E7CDF1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3" r="-2" b="12399"/>
          <a:stretch/>
        </p:blipFill>
        <p:spPr>
          <a:xfrm>
            <a:off x="4309872" y="10"/>
            <a:ext cx="7882128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9830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49EEA-89F1-48EA-B48C-8D04D6472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466344"/>
            <a:ext cx="3502152" cy="1600200"/>
          </a:xfrm>
        </p:spPr>
        <p:txBody>
          <a:bodyPr anchor="t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ABILITY (WITH HUMILITY)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ABC7411-E8A5-44F7-BA63-692F2578D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4048" y="2124456"/>
            <a:ext cx="3502152" cy="389610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Don’t just hear… but listen to: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God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Peoples’ needs and fears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b="1" dirty="0"/>
          </a:p>
        </p:txBody>
      </p:sp>
      <p:pic>
        <p:nvPicPr>
          <p:cNvPr id="5" name="Content Placeholder 4" descr="A picture containing indoor, sitting, table, black&#10;&#10;Description automatically generated">
            <a:extLst>
              <a:ext uri="{FF2B5EF4-FFF2-40B4-BE49-F238E27FC236}">
                <a16:creationId xmlns:a16="http://schemas.microsoft.com/office/drawing/2014/main" id="{23D48347-7617-4B66-8A33-88676E2723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3" r="-2" b="-2"/>
          <a:stretch/>
        </p:blipFill>
        <p:spPr>
          <a:xfrm>
            <a:off x="4309872" y="10"/>
            <a:ext cx="7882128" cy="6857990"/>
          </a:xfr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30773E9-4130-4094-9977-1830EA33E665}"/>
              </a:ext>
            </a:extLst>
          </p:cNvPr>
          <p:cNvSpPr txBox="1">
            <a:spLocks/>
          </p:cNvSpPr>
          <p:nvPr/>
        </p:nvSpPr>
        <p:spPr bwMode="auto">
          <a:xfrm>
            <a:off x="384048" y="5220462"/>
            <a:ext cx="3925824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YOUR OPPORTUNITIES ARE IN LISTENING TO OTHERS NEEDS AND FEARS</a:t>
            </a:r>
          </a:p>
        </p:txBody>
      </p:sp>
    </p:spTree>
    <p:extLst>
      <p:ext uri="{BB962C8B-B14F-4D97-AF65-F5344CB8AC3E}">
        <p14:creationId xmlns:p14="http://schemas.microsoft.com/office/powerpoint/2010/main" val="34733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EAFA73-0BFB-469B-A581-DA650FE24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9700"/>
            <a:ext cx="12192000" cy="45579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1828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cience Project 16x9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060.potx" id="{B0D06C54-B873-49D2-AD73-EE9BB8599BFF}" vid="{334807F6-B3E0-4323-AC38-BDC7A606DAA1}"/>
    </a:ext>
  </a:extLst>
</a:theme>
</file>

<file path=ppt/theme/theme2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321</Words>
  <Application>Microsoft Macintosh PowerPoint</Application>
  <PresentationFormat>Widescreen</PresentationFormat>
  <Paragraphs>63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Wingdings</vt:lpstr>
      <vt:lpstr>Science Project 16x9</vt:lpstr>
      <vt:lpstr>OPPOR TUNITIES  IN  ADVER SITIES</vt:lpstr>
      <vt:lpstr>Glad to be here again!</vt:lpstr>
      <vt:lpstr>THE NUMBERS!</vt:lpstr>
      <vt:lpstr>PowerPoint Presentation</vt:lpstr>
      <vt:lpstr>THE POLITICAL &amp; ECONOMIC FORCES</vt:lpstr>
      <vt:lpstr>THE BLAME GAME</vt:lpstr>
      <vt:lpstr>BORDER PROTECTION STRATEGIES</vt:lpstr>
      <vt:lpstr>THE FORCES OF DEMAND &amp; SUPPLY</vt:lpstr>
      <vt:lpstr>THE FORCES OF FISCAL &amp; MONETARY POLICIES</vt:lpstr>
      <vt:lpstr>THE ESSENSIALS &amp; NON-ESSENSIALS</vt:lpstr>
      <vt:lpstr>THE STIMULUS PACKAGE &amp; GOVERNMENT INVESTMENT</vt:lpstr>
      <vt:lpstr>ESSENSIALS &amp; NON-ESSENSIALS (Which is applicable to you?)</vt:lpstr>
      <vt:lpstr>What essential needs can you meet? 2. What do you carry inside of you?    </vt:lpstr>
      <vt:lpstr>5 STRATEGIC POINTERS TO THRIVE IN ADVERSITY</vt:lpstr>
      <vt:lpstr>VISION</vt:lpstr>
      <vt:lpstr>KNOW LEDGE</vt:lpstr>
      <vt:lpstr>THINK INNOVATION &amp; CREATIVITY</vt:lpstr>
      <vt:lpstr>RELATIONSHIPS</vt:lpstr>
      <vt:lpstr>LISTENING ABILITY (WITH HUMILITY)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OPPOR TUNITIES  IN  ADVER SITIES</dc:title>
  <dc:creator>Joel Osebor</dc:creator>
  <cp:lastModifiedBy>Sarah Joe</cp:lastModifiedBy>
  <cp:revision>5</cp:revision>
  <dcterms:created xsi:type="dcterms:W3CDTF">2020-05-16T06:26:33Z</dcterms:created>
  <dcterms:modified xsi:type="dcterms:W3CDTF">2020-05-18T13:53:11Z</dcterms:modified>
</cp:coreProperties>
</file>